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42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77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92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82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08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49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21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57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17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65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05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C29D8-C12A-4652-8390-693083637439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73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562220" y="2377847"/>
            <a:ext cx="10515600" cy="1043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6600" b="1" dirty="0">
                <a:solidFill>
                  <a:srgbClr val="0232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Título apresentação</a:t>
            </a:r>
            <a:endParaRPr lang="pt-BR" sz="4800" b="1" dirty="0">
              <a:solidFill>
                <a:srgbClr val="0232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62220" y="3686383"/>
            <a:ext cx="10515600" cy="1043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Autores:</a:t>
            </a:r>
            <a:endParaRPr lang="pt-B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3" name="Picture 8" descr="Logo_simb_Abes-300dpi">
            <a:extLst>
              <a:ext uri="{FF2B5EF4-FFF2-40B4-BE49-F238E27FC236}">
                <a16:creationId xmlns:a16="http://schemas.microsoft.com/office/drawing/2014/main" id="{B1DAA3A1-5BA8-C36D-D534-1907E3117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485" y="284193"/>
            <a:ext cx="1088335" cy="111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 descr="Diagrama&#10;&#10;Descrição gerada automaticamente">
            <a:extLst>
              <a:ext uri="{FF2B5EF4-FFF2-40B4-BE49-F238E27FC236}">
                <a16:creationId xmlns:a16="http://schemas.microsoft.com/office/drawing/2014/main" id="{66EEB369-EF6E-F8FA-6635-05A0152C41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0" y="145537"/>
            <a:ext cx="1795670" cy="179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5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9432" y="719328"/>
            <a:ext cx="10515600" cy="7128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4800" b="1" dirty="0">
                <a:solidFill>
                  <a:srgbClr val="0070C0"/>
                </a:solidFill>
                <a:latin typeface="Trebuchet MS" panose="020B0603020202020204" pitchFamily="34" charset="0"/>
              </a:rPr>
              <a:t>Título</a:t>
            </a:r>
            <a:endParaRPr lang="pt-BR" sz="36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Imagem 3" descr="Diagrama&#10;&#10;Descrição gerada automaticamente">
            <a:extLst>
              <a:ext uri="{FF2B5EF4-FFF2-40B4-BE49-F238E27FC236}">
                <a16:creationId xmlns:a16="http://schemas.microsoft.com/office/drawing/2014/main" id="{AD3F20B8-6523-3DFB-0C3E-AC3D0E69BF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12326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504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Comunicação</dc:creator>
  <cp:lastModifiedBy>Breno Rosa</cp:lastModifiedBy>
  <cp:revision>11</cp:revision>
  <dcterms:created xsi:type="dcterms:W3CDTF">2021-06-25T15:35:24Z</dcterms:created>
  <dcterms:modified xsi:type="dcterms:W3CDTF">2024-06-12T16:57:12Z</dcterms:modified>
</cp:coreProperties>
</file>